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65" r:id="rId4"/>
    <p:sldId id="257" r:id="rId5"/>
    <p:sldId id="278" r:id="rId6"/>
    <p:sldId id="258" r:id="rId7"/>
    <p:sldId id="259" r:id="rId8"/>
    <p:sldId id="266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9" r:id="rId20"/>
    <p:sldId id="280" r:id="rId21"/>
    <p:sldId id="281" r:id="rId22"/>
    <p:sldId id="282" r:id="rId23"/>
    <p:sldId id="283" r:id="rId24"/>
    <p:sldId id="276" r:id="rId25"/>
    <p:sldId id="277" r:id="rId26"/>
    <p:sldId id="26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islcollective.com/resources/projectables/powerpoints_ppt_pptx/the_story_of_thanksgiving/thanksgiving-elementary-a1/7484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t="5416" r="7895" b="10000"/>
          <a:stretch/>
        </p:blipFill>
        <p:spPr bwMode="auto">
          <a:xfrm>
            <a:off x="1300163" y="-14288"/>
            <a:ext cx="9609293" cy="683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7519" y="5886450"/>
            <a:ext cx="55506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ISL Collective online</a:t>
            </a:r>
            <a:br>
              <a:rPr lang="en-US" dirty="0"/>
            </a:br>
            <a:r>
              <a:rPr lang="en-US" sz="1100" dirty="0">
                <a:hlinkClick r:id="rId3"/>
              </a:rPr>
              <a:t>https://en.islcollective.com/resources/projectables/powerpoints_ppt_pptx/the_story_of_thanksgiving/thanksgiving-elementary-a1/74845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0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4896" r="7159" b="10207"/>
          <a:stretch/>
        </p:blipFill>
        <p:spPr bwMode="auto">
          <a:xfrm>
            <a:off x="1200150" y="0"/>
            <a:ext cx="9736186" cy="68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1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5312" r="7748" b="10833"/>
          <a:stretch/>
        </p:blipFill>
        <p:spPr bwMode="auto">
          <a:xfrm>
            <a:off x="1134127" y="0"/>
            <a:ext cx="9704635" cy="67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6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5417" r="7306" b="8958"/>
          <a:stretch/>
        </p:blipFill>
        <p:spPr bwMode="auto">
          <a:xfrm>
            <a:off x="1228725" y="0"/>
            <a:ext cx="9636918" cy="68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4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4687" r="7453" b="8437"/>
          <a:stretch/>
        </p:blipFill>
        <p:spPr bwMode="auto">
          <a:xfrm>
            <a:off x="1307306" y="0"/>
            <a:ext cx="9355589" cy="68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5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5520" r="7380" b="9480"/>
          <a:stretch/>
        </p:blipFill>
        <p:spPr bwMode="auto">
          <a:xfrm>
            <a:off x="1171574" y="0"/>
            <a:ext cx="9591869" cy="68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5417" r="7528" b="10416"/>
          <a:stretch/>
        </p:blipFill>
        <p:spPr bwMode="auto">
          <a:xfrm>
            <a:off x="1271588" y="0"/>
            <a:ext cx="9689649" cy="677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3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4688" r="7381" b="7500"/>
          <a:stretch/>
        </p:blipFill>
        <p:spPr bwMode="auto">
          <a:xfrm>
            <a:off x="1285874" y="3788"/>
            <a:ext cx="9318983" cy="68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34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5417" r="7674" b="7708"/>
          <a:stretch/>
        </p:blipFill>
        <p:spPr bwMode="auto">
          <a:xfrm>
            <a:off x="1278731" y="0"/>
            <a:ext cx="9436106" cy="682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8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5001" r="7454" b="6562"/>
          <a:stretch/>
        </p:blipFill>
        <p:spPr bwMode="auto">
          <a:xfrm>
            <a:off x="1415065" y="0"/>
            <a:ext cx="9265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8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Thanksgiving PowerPoint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5000" r="7895" b="5833"/>
          <a:stretch/>
        </p:blipFill>
        <p:spPr bwMode="auto">
          <a:xfrm>
            <a:off x="1428750" y="1"/>
            <a:ext cx="9213767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2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&lt;ul&gt;&lt;li&gt;Americans of all religions celebrate Thanksgiving on the fourth Thursday of November. &lt;/li&gt;&lt;/ul&gt;&lt;ul&gt;&lt;li&gt;Thanksgiv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32" y="0"/>
            <a:ext cx="9120187" cy="68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32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Thanksgiving PowerPoint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5208" r="7601" b="4791"/>
          <a:stretch/>
        </p:blipFill>
        <p:spPr bwMode="auto">
          <a:xfrm>
            <a:off x="1628775" y="0"/>
            <a:ext cx="9176246" cy="68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22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Thanksgiving PowerPoint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000" r="7528" b="4791"/>
          <a:stretch/>
        </p:blipFill>
        <p:spPr bwMode="auto">
          <a:xfrm>
            <a:off x="1500188" y="1"/>
            <a:ext cx="9130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6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anksgiving PowerPoint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5300" r="7951" b="10732"/>
          <a:stretch/>
        </p:blipFill>
        <p:spPr bwMode="auto">
          <a:xfrm>
            <a:off x="1235869" y="0"/>
            <a:ext cx="9704951" cy="68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74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anksgiving PowerPoint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5417" r="7528" b="6250"/>
          <a:stretch/>
        </p:blipFill>
        <p:spPr bwMode="auto">
          <a:xfrm>
            <a:off x="1464470" y="-14249"/>
            <a:ext cx="9311574" cy="68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32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5000" r="7674" b="9063"/>
          <a:stretch/>
        </p:blipFill>
        <p:spPr bwMode="auto">
          <a:xfrm>
            <a:off x="1262886" y="0"/>
            <a:ext cx="9476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8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5521" r="7527" b="9791"/>
          <a:stretch/>
        </p:blipFill>
        <p:spPr bwMode="auto">
          <a:xfrm>
            <a:off x="1171574" y="0"/>
            <a:ext cx="9672417" cy="68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61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7016" r="8066" b="13877"/>
          <a:stretch/>
        </p:blipFill>
        <p:spPr bwMode="auto">
          <a:xfrm>
            <a:off x="749513" y="0"/>
            <a:ext cx="10301868" cy="68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2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t="5520" r="7895" b="8021"/>
          <a:stretch/>
        </p:blipFill>
        <p:spPr bwMode="auto">
          <a:xfrm>
            <a:off x="1214438" y="0"/>
            <a:ext cx="9490454" cy="684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5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4688" r="7674" b="13854"/>
          <a:stretch/>
        </p:blipFill>
        <p:spPr bwMode="auto">
          <a:xfrm>
            <a:off x="975387" y="0"/>
            <a:ext cx="10051557" cy="679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8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anksgiving PowerPoint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5312" r="7306" b="9271"/>
          <a:stretch/>
        </p:blipFill>
        <p:spPr bwMode="auto">
          <a:xfrm>
            <a:off x="1114180" y="-1786"/>
            <a:ext cx="9637163" cy="6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7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4895" r="7380" b="12709"/>
          <a:stretch/>
        </p:blipFill>
        <p:spPr bwMode="auto">
          <a:xfrm>
            <a:off x="992981" y="0"/>
            <a:ext cx="10022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8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&lt;ul&gt;&lt;li&gt;The voyage was very hard.They were cold and hungry and many of them died. &lt;/li&gt;&lt;/ul&gt;&lt;ul&gt;&lt;li&gt;The voyage took 65 da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-200025"/>
            <a:ext cx="9139236" cy="68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28" r="2855"/>
          <a:stretch/>
        </p:blipFill>
        <p:spPr>
          <a:xfrm>
            <a:off x="1528763" y="1369219"/>
            <a:ext cx="5193506" cy="260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399" t="76825"/>
          <a:stretch/>
        </p:blipFill>
        <p:spPr>
          <a:xfrm>
            <a:off x="1935956" y="3979069"/>
            <a:ext cx="44219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9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story of Thanksgiving | FREE ESL Powerpoint presentations,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4896" r="8411" b="11875"/>
          <a:stretch/>
        </p:blipFill>
        <p:spPr bwMode="auto">
          <a:xfrm>
            <a:off x="1092994" y="-8594"/>
            <a:ext cx="9759203" cy="683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6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lt;ul&gt;&lt;li&gt;In spring native Americans, the wampanoag Indians, helped them. &lt;/li&gt;&lt;/ul&gt;&lt;ul&gt;&lt;li&gt;They taught the pilgrims how 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-14288"/>
            <a:ext cx="9153524" cy="68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399" t="76825"/>
          <a:stretch/>
        </p:blipFill>
        <p:spPr>
          <a:xfrm>
            <a:off x="1907381" y="4850607"/>
            <a:ext cx="4329113" cy="20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1918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460</TotalTime>
  <Words>5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Ramos</dc:creator>
  <cp:lastModifiedBy>John Ramos</cp:lastModifiedBy>
  <cp:revision>16</cp:revision>
  <dcterms:created xsi:type="dcterms:W3CDTF">2016-11-19T11:44:07Z</dcterms:created>
  <dcterms:modified xsi:type="dcterms:W3CDTF">2017-05-07T10:41:30Z</dcterms:modified>
</cp:coreProperties>
</file>